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277" r:id="rId13"/>
    <p:sldId id="270" r:id="rId14"/>
    <p:sldId id="278" r:id="rId15"/>
    <p:sldId id="279" r:id="rId16"/>
    <p:sldId id="269" r:id="rId17"/>
    <p:sldId id="293" r:id="rId18"/>
    <p:sldId id="283" r:id="rId19"/>
    <p:sldId id="282" r:id="rId20"/>
    <p:sldId id="280" r:id="rId21"/>
    <p:sldId id="281" r:id="rId22"/>
    <p:sldId id="284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94" d="100"/>
          <a:sy n="94" d="100"/>
        </p:scale>
        <p:origin x="111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01/02/2014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+2 ist nicht 2 mal +1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b="1" dirty="0" err="1" smtClean="0"/>
              <a:t>Misfits</a:t>
            </a:r>
            <a:r>
              <a:rPr lang="de-DE" sz="1000" dirty="0" smtClean="0"/>
              <a:t>: </a:t>
            </a:r>
            <a:r>
              <a:rPr lang="de-DE" sz="1000" dirty="0" err="1" smtClean="0"/>
              <a:t>Ui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challanges</a:t>
            </a:r>
            <a:r>
              <a:rPr lang="de-DE" sz="1000" baseline="0" dirty="0" smtClean="0"/>
              <a:t> / </a:t>
            </a:r>
            <a:r>
              <a:rPr lang="de-DE" sz="1000" baseline="0" dirty="0" err="1" smtClean="0"/>
              <a:t>example</a:t>
            </a:r>
            <a:r>
              <a:rPr lang="de-DE" sz="1000" baseline="0" dirty="0" smtClean="0"/>
              <a:t> : Staat vs. Staatsbürgerschaft</a:t>
            </a:r>
          </a:p>
          <a:p>
            <a:endParaRPr lang="de-DE" sz="1000" baseline="0" dirty="0" smtClean="0"/>
          </a:p>
          <a:p>
            <a:r>
              <a:rPr lang="de-DE" sz="1000" b="1" baseline="0" dirty="0" smtClean="0"/>
              <a:t>Ranking </a:t>
            </a:r>
            <a:r>
              <a:rPr lang="de-DE" sz="1000" b="1" baseline="0" dirty="0" err="1" smtClean="0"/>
              <a:t>adjustment</a:t>
            </a:r>
            <a:r>
              <a:rPr lang="de-DE" sz="1000" baseline="0" dirty="0" smtClean="0"/>
              <a:t>: </a:t>
            </a:r>
            <a:r>
              <a:rPr lang="de-DE" sz="1000" baseline="0" dirty="0" err="1" smtClean="0"/>
              <a:t>possible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strategies</a:t>
            </a:r>
            <a:endParaRPr lang="de-DE" sz="1000" baseline="0" dirty="0" smtClean="0"/>
          </a:p>
          <a:p>
            <a:endParaRPr lang="de-DE" sz="1000" baseline="0" dirty="0" smtClean="0"/>
          </a:p>
          <a:p>
            <a:r>
              <a:rPr lang="de-DE" sz="1000" b="1" baseline="0" dirty="0" err="1" smtClean="0"/>
              <a:t>Examples</a:t>
            </a:r>
            <a:r>
              <a:rPr lang="de-DE" sz="1000" baseline="0" dirty="0" smtClean="0"/>
              <a:t>…. </a:t>
            </a:r>
            <a:r>
              <a:rPr lang="de-DE" sz="1000" baseline="0" dirty="0" err="1" smtClean="0"/>
              <a:t>Some</a:t>
            </a:r>
            <a:r>
              <a:rPr lang="de-DE" sz="1000" baseline="0" dirty="0" smtClean="0"/>
              <a:t> Mountain -&gt; Mount Everest      	First </a:t>
            </a:r>
            <a:r>
              <a:rPr lang="de-DE" sz="1000" baseline="0" dirty="0" err="1" smtClean="0"/>
              <a:t>version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of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algorithm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for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finding</a:t>
            </a:r>
            <a:r>
              <a:rPr lang="de-DE" sz="1000" baseline="0" dirty="0" smtClean="0"/>
              <a:t> </a:t>
            </a:r>
            <a:r>
              <a:rPr lang="de-DE" sz="1000" b="1" baseline="0" dirty="0" err="1" smtClean="0"/>
              <a:t>classifiers</a:t>
            </a:r>
            <a:r>
              <a:rPr lang="de-DE" sz="1000" baseline="0" dirty="0" smtClean="0"/>
              <a:t> (</a:t>
            </a:r>
            <a:r>
              <a:rPr lang="de-DE" sz="1000" baseline="0" dirty="0" err="1" smtClean="0"/>
              <a:t>if</a:t>
            </a:r>
            <a:r>
              <a:rPr lang="de-DE" sz="1000" baseline="0" dirty="0" smtClean="0"/>
              <a:t> time </a:t>
            </a:r>
            <a:r>
              <a:rPr lang="de-DE" sz="1000" baseline="0" dirty="0" err="1" smtClean="0"/>
              <a:t>allows</a:t>
            </a:r>
            <a:r>
              <a:rPr lang="de-DE" sz="1000" baseline="0" dirty="0" smtClean="0"/>
              <a:t>) -&gt; Folie 21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12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944F-9E6D-4A10-93D5-3D4059F8B53E}" type="datetime1">
              <a:rPr lang="de-DE" smtClean="0"/>
              <a:t>01.02.2014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t>01.02.2014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E4C-FB2A-4C26-994B-43587CA6BA4F}" type="datetime1">
              <a:rPr lang="de-DE" smtClean="0"/>
              <a:t>01.02.2014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5036-E014-407B-800B-85AA0E56769C}" type="datetime1">
              <a:rPr lang="de-DE" smtClean="0"/>
              <a:t>01.02.2014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E11C-18BE-4DD8-A096-29B206865B57}" type="datetime1">
              <a:rPr lang="de-DE" smtClean="0"/>
              <a:t>01.02.2014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1AEB85EE-025C-4286-BF3A-7A3C0933F8A4}" type="datetime1">
              <a:rPr lang="de-DE" smtClean="0"/>
              <a:t>01.02.2014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57CD-B023-41F4-8589-CC60758BF15E}" type="datetime1">
              <a:rPr lang="de-DE" smtClean="0"/>
              <a:t>01.02.2014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CD-70EE-4F75-95BD-9FBE1B1F420B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5EDD-4250-43AA-8A38-85EE95247A74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B7C896E7-42BC-4FF6-9B3B-88D6E69D1768}" type="datetime1">
              <a:rPr lang="de-DE" smtClean="0"/>
              <a:t>01.02.2014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pPr/>
              <a:t>01.02.2014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CAC0-CB58-4BAA-927B-225AEA168606}" type="datetime1">
              <a:rPr lang="de-DE" smtClean="0"/>
              <a:t>01.02.2014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AE65-1BF5-4C04-8555-05ED3112C5FE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1C3E-FA97-4088-A76C-F18AF4EC6738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A5C8-197C-4CFB-A67A-34C223E78B0F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properties 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BAC1-B002-4988-8221-4A7332F7D880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B1AE-B3C2-4B85-82EA-10A1964ADEDB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/>
              <a:t>n</a:t>
            </a:r>
            <a:r>
              <a:rPr lang="de-DE" smtClean="0"/>
              <a:t>ext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/>
              <a:t>a </a:t>
            </a:r>
            <a:r>
              <a:rPr lang="de-DE" sz="2200" dirty="0" err="1"/>
              <a:t>set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properties</a:t>
            </a:r>
            <a:r>
              <a:rPr lang="de-DE" sz="2200" dirty="0"/>
              <a:t> </a:t>
            </a:r>
            <a:r>
              <a:rPr lang="de-DE" sz="2200" dirty="0" err="1"/>
              <a:t>identify</a:t>
            </a:r>
            <a:r>
              <a:rPr lang="de-DE" sz="2200" dirty="0"/>
              <a:t> </a:t>
            </a:r>
            <a:r>
              <a:rPr lang="de-DE" sz="2200" dirty="0" err="1"/>
              <a:t>those</a:t>
            </a:r>
            <a:r>
              <a:rPr lang="de-DE" sz="2200" dirty="0"/>
              <a:t> </a:t>
            </a:r>
            <a:r>
              <a:rPr lang="de-DE" sz="2200" dirty="0" err="1"/>
              <a:t>unlikely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compatible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 smtClean="0"/>
              <a:t>rest</a:t>
            </a:r>
            <a:r>
              <a:rPr lang="de-DE" sz="2200" dirty="0" smtClean="0"/>
              <a:t> („</a:t>
            </a:r>
            <a:r>
              <a:rPr lang="de-DE" sz="2200" dirty="0" err="1" smtClean="0"/>
              <a:t>misfits</a:t>
            </a:r>
            <a:r>
              <a:rPr lang="de-DE" sz="2200" dirty="0" smtClean="0"/>
              <a:t>“)</a:t>
            </a:r>
          </a:p>
          <a:p>
            <a:pPr lvl="1"/>
            <a:r>
              <a:rPr lang="de-DE" sz="1900" dirty="0" smtClean="0"/>
              <a:t>Alert </a:t>
            </a:r>
            <a:r>
              <a:rPr lang="de-DE" sz="1900" dirty="0" err="1" smtClean="0"/>
              <a:t>user</a:t>
            </a:r>
            <a:endParaRPr lang="de-DE" sz="1900" dirty="0"/>
          </a:p>
          <a:p>
            <a:pPr lvl="1"/>
            <a:r>
              <a:rPr lang="de-DE" sz="1900" dirty="0" smtClean="0"/>
              <a:t>Scan </a:t>
            </a:r>
            <a:r>
              <a:rPr lang="de-DE" sz="1900" dirty="0" err="1" smtClean="0"/>
              <a:t>database</a:t>
            </a:r>
            <a:r>
              <a:rPr lang="de-DE" sz="1900" dirty="0" smtClean="0"/>
              <a:t> </a:t>
            </a:r>
            <a:r>
              <a:rPr lang="de-DE" sz="1900" dirty="0" err="1" smtClean="0"/>
              <a:t>for</a:t>
            </a:r>
            <a:r>
              <a:rPr lang="de-DE" sz="1900" dirty="0" smtClean="0"/>
              <a:t> </a:t>
            </a:r>
            <a:r>
              <a:rPr lang="de-DE" sz="1900" dirty="0" err="1" smtClean="0"/>
              <a:t>items</a:t>
            </a:r>
            <a:r>
              <a:rPr lang="de-DE" sz="1900" dirty="0" smtClean="0"/>
              <a:t> </a:t>
            </a:r>
            <a:r>
              <a:rPr lang="de-DE" sz="1900" dirty="0" err="1" smtClean="0"/>
              <a:t>that</a:t>
            </a:r>
            <a:r>
              <a:rPr lang="de-DE" sz="1900" dirty="0" smtClean="0"/>
              <a:t> </a:t>
            </a:r>
            <a:r>
              <a:rPr lang="de-DE" sz="1900" dirty="0" err="1" smtClean="0"/>
              <a:t>need</a:t>
            </a:r>
            <a:r>
              <a:rPr lang="de-DE" sz="1900" dirty="0" smtClean="0"/>
              <a:t> </a:t>
            </a:r>
            <a:r>
              <a:rPr lang="de-DE" sz="1900" dirty="0" err="1" smtClean="0"/>
              <a:t>reviewing</a:t>
            </a:r>
            <a:endParaRPr lang="de-DE" sz="1900" dirty="0"/>
          </a:p>
          <a:p>
            <a:pPr lvl="1"/>
            <a:endParaRPr lang="de-DE" dirty="0" smtClean="0"/>
          </a:p>
          <a:p>
            <a:pPr marL="0" indent="0">
              <a:buNone/>
            </a:pPr>
            <a:r>
              <a:rPr lang="de-DE" sz="2200" dirty="0"/>
              <a:t> </a:t>
            </a:r>
            <a:r>
              <a:rPr lang="de-DE" sz="2200" dirty="0" smtClean="0"/>
              <a:t>  </a:t>
            </a:r>
            <a:r>
              <a:rPr lang="de-DE" sz="2200" dirty="0" err="1" smtClean="0"/>
              <a:t>Adjust</a:t>
            </a:r>
            <a:r>
              <a:rPr lang="de-DE" sz="2200" dirty="0" smtClean="0"/>
              <a:t> Property Ranking (-&gt;</a:t>
            </a:r>
            <a:r>
              <a:rPr lang="de-DE" sz="2200" dirty="0" err="1" smtClean="0"/>
              <a:t>identifiers</a:t>
            </a:r>
            <a:r>
              <a:rPr lang="de-DE" sz="22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sz="2200" dirty="0" err="1" smtClean="0"/>
              <a:t>Classifiers</a:t>
            </a:r>
            <a:r>
              <a:rPr lang="de-DE" sz="2200" dirty="0" smtClean="0"/>
              <a:t> (</a:t>
            </a:r>
            <a:r>
              <a:rPr lang="de-DE" sz="2200" dirty="0" err="1" smtClean="0"/>
              <a:t>finding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using</a:t>
            </a:r>
            <a:r>
              <a:rPr lang="de-DE" sz="2200" dirty="0" smtClean="0"/>
              <a:t> </a:t>
            </a:r>
            <a:r>
              <a:rPr lang="de-DE" sz="2200" dirty="0" err="1" smtClean="0"/>
              <a:t>them</a:t>
            </a:r>
            <a:r>
              <a:rPr lang="de-DE" sz="2200" dirty="0" smtClean="0"/>
              <a:t>)</a:t>
            </a:r>
          </a:p>
          <a:p>
            <a:pPr lvl="1"/>
            <a:r>
              <a:rPr lang="de-DE" sz="1900" dirty="0" err="1" smtClean="0"/>
              <a:t>Suggestions</a:t>
            </a:r>
            <a:r>
              <a:rPr lang="de-DE" sz="1900" dirty="0" smtClean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items</a:t>
            </a:r>
            <a:r>
              <a:rPr lang="de-DE" sz="1900" dirty="0"/>
              <a:t> </a:t>
            </a:r>
            <a:r>
              <a:rPr lang="de-DE" sz="1900" dirty="0" err="1"/>
              <a:t>without</a:t>
            </a:r>
            <a:r>
              <a:rPr lang="de-DE" sz="1900" dirty="0"/>
              <a:t> </a:t>
            </a:r>
            <a:r>
              <a:rPr lang="de-DE" sz="1900" dirty="0" err="1"/>
              <a:t>existing</a:t>
            </a:r>
            <a:r>
              <a:rPr lang="de-DE" sz="1900" dirty="0"/>
              <a:t> </a:t>
            </a:r>
            <a:r>
              <a:rPr lang="de-DE" sz="1900" dirty="0" err="1" smtClean="0"/>
              <a:t>properties</a:t>
            </a:r>
            <a:endParaRPr lang="de-DE" sz="1900" dirty="0" smtClean="0"/>
          </a:p>
          <a:p>
            <a:pPr lvl="1"/>
            <a:r>
              <a:rPr lang="de-DE" sz="1900" dirty="0" err="1"/>
              <a:t>Classifier</a:t>
            </a:r>
            <a:r>
              <a:rPr lang="de-DE" sz="1900" dirty="0"/>
              <a:t>-Value-Pairs </a:t>
            </a:r>
            <a:r>
              <a:rPr lang="de-DE" sz="1900" dirty="0" err="1"/>
              <a:t>useful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finding</a:t>
            </a:r>
            <a:r>
              <a:rPr lang="de-DE" sz="1900" dirty="0"/>
              <a:t> </a:t>
            </a:r>
            <a:r>
              <a:rPr lang="de-DE" sz="1900" dirty="0" err="1"/>
              <a:t>appropriate</a:t>
            </a:r>
            <a:r>
              <a:rPr lang="de-DE" sz="1900" dirty="0"/>
              <a:t> </a:t>
            </a:r>
            <a:r>
              <a:rPr lang="de-DE" sz="1900" dirty="0" err="1" smtClean="0"/>
              <a:t>suggestions</a:t>
            </a:r>
            <a:r>
              <a:rPr lang="de-DE" sz="1900" dirty="0" smtClean="0"/>
              <a:t> (</a:t>
            </a:r>
            <a:r>
              <a:rPr lang="de-DE" sz="1900" dirty="0" err="1" smtClean="0"/>
              <a:t>new</a:t>
            </a:r>
            <a:r>
              <a:rPr lang="de-DE" sz="1900" dirty="0" smtClean="0"/>
              <a:t> </a:t>
            </a:r>
            <a:r>
              <a:rPr lang="de-DE" sz="1900" dirty="0" err="1" smtClean="0"/>
              <a:t>tables</a:t>
            </a:r>
            <a:r>
              <a:rPr lang="de-DE" sz="1900" dirty="0" smtClean="0"/>
              <a:t> – same </a:t>
            </a:r>
            <a:r>
              <a:rPr lang="de-DE" sz="1900" dirty="0" err="1" smtClean="0"/>
              <a:t>idea</a:t>
            </a:r>
            <a:r>
              <a:rPr lang="de-DE" sz="19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  <a:r>
              <a:rPr lang="de-DE" sz="2200" dirty="0" smtClean="0"/>
              <a:t>Find </a:t>
            </a:r>
            <a:r>
              <a:rPr lang="de-DE" sz="2200" dirty="0" err="1" smtClean="0"/>
              <a:t>examples</a:t>
            </a:r>
            <a:r>
              <a:rPr lang="de-DE" sz="2200" dirty="0" smtClean="0"/>
              <a:t>/</a:t>
            </a:r>
            <a:r>
              <a:rPr lang="de-DE" sz="2200" dirty="0" err="1" smtClean="0"/>
              <a:t>representatives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groups</a:t>
            </a:r>
            <a:r>
              <a:rPr lang="de-DE" sz="2200" dirty="0" smtClean="0"/>
              <a:t>/</a:t>
            </a:r>
            <a:r>
              <a:rPr lang="de-DE" sz="2200" dirty="0" err="1" smtClean="0"/>
              <a:t>classes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items</a:t>
            </a:r>
            <a:r>
              <a:rPr lang="de-DE" sz="22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/>
              <a:t>   </a:t>
            </a:r>
            <a:r>
              <a:rPr lang="de-DE" sz="2200" dirty="0" err="1" smtClean="0"/>
              <a:t>Develop</a:t>
            </a:r>
            <a:r>
              <a:rPr lang="de-DE" sz="2200" dirty="0" smtClean="0"/>
              <a:t>/Analyse </a:t>
            </a:r>
            <a:r>
              <a:rPr lang="de-DE" sz="2200" dirty="0" err="1" smtClean="0"/>
              <a:t>methods</a:t>
            </a:r>
            <a:r>
              <a:rPr lang="de-DE" sz="2200" dirty="0" smtClean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evaluating</a:t>
            </a:r>
            <a:r>
              <a:rPr lang="de-DE" sz="2200" dirty="0"/>
              <a:t> </a:t>
            </a:r>
            <a:r>
              <a:rPr lang="de-DE" sz="2200" dirty="0" err="1"/>
              <a:t>Suggestions</a:t>
            </a:r>
            <a:endParaRPr lang="de-DE" sz="2200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51296" r="-743"/>
          <a:stretch/>
        </p:blipFill>
        <p:spPr>
          <a:xfrm>
            <a:off x="6033193" y="2600960"/>
            <a:ext cx="5366838" cy="1069053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endCxn id="7" idx="1"/>
          </p:cNvCxnSpPr>
          <p:nvPr/>
        </p:nvCxnSpPr>
        <p:spPr>
          <a:xfrm flipV="1">
            <a:off x="4399280" y="3135487"/>
            <a:ext cx="1633913" cy="29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7FA2-AA5A-498C-88C6-2FB90063D725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D2FE-C8CC-435E-8C70-2B9730879FE2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A704-B93B-4E00-8920-AF397E1A9C3D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1F3D-37EF-4D5E-B11B-BB8E191BE91D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962-7B87-42C8-980A-5D6D8DD57251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1E77-0872-40B5-82C5-AF2FB86319B0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9351-D883-456A-9724-C1260A78AC8A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A1FD-F085-4C73-ABC9-CDDEFF250A14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9AE9-B24D-4411-8A7E-692F4A16259A}" type="datetime1">
              <a:rPr lang="de-DE" smtClean="0"/>
              <a:t>01.02.2014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01.02.2014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MediaWiki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pPr/>
              <a:t>01.02.2014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AA1-D9DA-4ECF-BEC1-64221A8308F9}" type="datetime1">
              <a:rPr lang="de-DE" smtClean="0"/>
              <a:pPr/>
              <a:t>01.02.2014</a:t>
            </a:fld>
            <a:endParaRPr lang="de-DE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ready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8" name="Gerade Verbindung mit Pfeil 227"/>
          <p:cNvCxnSpPr>
            <a:stCxn id="48" idx="0"/>
          </p:cNvCxnSpPr>
          <p:nvPr/>
        </p:nvCxnSpPr>
        <p:spPr>
          <a:xfrm flipV="1">
            <a:off x="9791737" y="3572494"/>
            <a:ext cx="0" cy="1476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8971516" y="4133144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D9-34C5-44DB-9EBA-90549D9F142C}" type="datetime1">
              <a:rPr lang="de-DE" smtClean="0"/>
              <a:t>01.02.2014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1277</Words>
  <Application>Microsoft Office PowerPoint</Application>
  <PresentationFormat>Breitbild</PresentationFormat>
  <Paragraphs>340</Paragraphs>
  <Slides>23</Slides>
  <Notes>11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MediaWiki Extension</vt:lpstr>
      <vt:lpstr>Wikimedia services</vt:lpstr>
      <vt:lpstr>PowerPoint-Präsentation</vt:lpstr>
      <vt:lpstr>Wikitech / Wikimedia Labs</vt:lpstr>
      <vt:lpstr>Intelligent Forms</vt:lpstr>
      <vt:lpstr>Workflow</vt:lpstr>
      <vt:lpstr>Workflow</vt:lpstr>
      <vt:lpstr>Workflow</vt:lpstr>
      <vt:lpstr>Workflow</vt:lpstr>
      <vt:lpstr>Work in Progress / Future Plans</vt:lpstr>
      <vt:lpstr>For next Time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moritz.finke@student.hpi.uni-potsdam.de</cp:lastModifiedBy>
  <cp:revision>129</cp:revision>
  <dcterms:created xsi:type="dcterms:W3CDTF">2014-01-22T15:15:36Z</dcterms:created>
  <dcterms:modified xsi:type="dcterms:W3CDTF">2014-02-01T15:43:31Z</dcterms:modified>
</cp:coreProperties>
</file>